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81" r:id="rId3"/>
    <p:sldId id="256" r:id="rId4"/>
    <p:sldId id="257" r:id="rId5"/>
    <p:sldId id="258" r:id="rId6"/>
    <p:sldId id="259" r:id="rId7"/>
    <p:sldId id="272" r:id="rId8"/>
    <p:sldId id="271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BB-41C1-4659-94E0-531758A00847}" type="datetimeFigureOut">
              <a:rPr lang="en-US" smtClean="0"/>
              <a:t>3/17/2008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C8E4-5BB8-4013-8688-3604DA7051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B1E8F-3BC5-48D4-9616-C6082D862F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406" y="1828800"/>
            <a:ext cx="83767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Faculty of Engineering Technology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&amp; Research. Isroli,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Afwa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987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Prismatic Compass comprises of a magnetic needle attached to the circular ring made up of aluminum.</a:t>
            </a:r>
          </a:p>
          <a:p>
            <a:pPr algn="just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needle is on the pivot and will orient itself in the magnetic meridian</a:t>
            </a:r>
          </a:p>
          <a:p>
            <a:pPr algn="just"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line of sight is defined by the objective vane and the eye slit, both attached to the compass box.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 dirty="0" smtClean="0">
                <a:solidFill>
                  <a:srgbClr val="FFC000"/>
                </a:solidFill>
              </a:rPr>
              <a:t>PRISMATIC COMPASS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01000" cy="138499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A triangular prism is fitted below the eye slit.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2800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182880" indent="-182880" algn="just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The readings increase in clockwise direction.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001000" cy="9541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The object vane frame can be folded on the glass lid which covers the top at box. </a:t>
            </a:r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3074" name="Picture 2" descr="F:\PPT OF CIVIL ENGINEERING\WAH WAH 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4572000" cy="29193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001000" cy="255454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lever which lifts the needle of the pivot and holds it against the glass lid.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When bright objects are sighted dark glass may be interposed in to the line of sight. </a:t>
            </a:r>
            <a:endParaRPr lang="en-IN" sz="3200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 descr="F:\PPT OF CIVIL ENGINEERING\147_Prismatic Compas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343400" cy="28956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3716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Adjustments of Prismatic  Compass: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800600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The following are the adjustments usually necessary in the prismatic compass: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Centering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Leveling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Focusing the prism.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CENTERING:</a:t>
            </a:r>
            <a:endParaRPr lang="en-US" sz="2000" dirty="0" smtClean="0">
              <a:solidFill>
                <a:srgbClr val="FFC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The center of the compass is placed vertically over the station point by dropping a small piece of stone below the center of the compass, it falls on the top of the peg marking that station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LEVELLING:</a:t>
            </a:r>
            <a:endParaRPr lang="en-US" dirty="0" smtClean="0">
              <a:solidFill>
                <a:srgbClr val="FFC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By means of ball and socket arrangement the Compass is then leveled the graduated ring swings quite freely. It may be tested by rolling a round pencil on the compass box.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b="1" dirty="0" smtClean="0">
                <a:solidFill>
                  <a:srgbClr val="FFC000"/>
                </a:solidFill>
              </a:rPr>
              <a:t>FOCUSSING THE PRISM :</a:t>
            </a:r>
            <a:endParaRPr lang="en-US" dirty="0" smtClean="0">
              <a:solidFill>
                <a:srgbClr val="FFC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The prism attachment is slid up or down focusing till the readings are seen to be sharp and clear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SURVEYOR’S COMPASS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F:\PPT OF CIVIL ENGINEERING\Picasa निर्यात\WP_20131114_004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599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SURVEYOR’S COMPASS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PPT OF CIVIL ENGINEERING\New Folder\COMPASSS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648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167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Levelling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Observing the bearing line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OF SURVEYOR’S COMPASS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PPT OF CIVIL ENGINEERING\Picasa निर्यात\LandSurvey_FromInternet-624x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50022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PPT OF CIVIL ENGINEERING\New Folder\lietz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638800"/>
          </a:xfrm>
        </p:spPr>
        <p:txBody>
          <a:bodyPr/>
          <a:lstStyle/>
          <a:p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this type of compass , reading is taken from the top of glass and under the tip of north end of the magnetic needle directly. No prism</a:t>
            </a:r>
            <a:b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provided here . Construction and bearing system of the surveyor’s compass differs from prismatic compass .</a:t>
            </a:r>
            <a:endParaRPr lang="en-US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572000"/>
          </a:xfrm>
          <a:ln>
            <a:solidFill>
              <a:srgbClr val="FFC000"/>
            </a:solidFill>
          </a:ln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Magnetic Meridians and Magnetic Bearing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True Meridian and True Bearing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Arbitrary Meridian and Arbitrary Bearing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76200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TYPES OF MERIDIANS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28602"/>
          <a:ext cx="8229600" cy="472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844800"/>
              </a:tblGrid>
              <a:tr h="523144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 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 no</a:t>
                      </a:r>
                      <a:endParaRPr lang="en-US" dirty="0"/>
                    </a:p>
                  </a:txBody>
                  <a:tcPr/>
                </a:tc>
              </a:tr>
              <a:tr h="587965">
                <a:tc>
                  <a:txBody>
                    <a:bodyPr/>
                    <a:lstStyle/>
                    <a:p>
                      <a:r>
                        <a:rPr lang="en-GB" dirty="0" smtClean="0"/>
                        <a:t>KUSHAL RATHOD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130840106053</a:t>
                      </a:r>
                      <a:endParaRPr lang="en-US" baseline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681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KEVIN SHAH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130840106057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750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RAJ PATEL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130840106045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</a:tr>
              <a:tr h="750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PARESH PATEL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130840106043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750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KRUNAL PATEL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130840106039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</a:tr>
              <a:tr h="681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MOHAMMAD PATEL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130840106042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5181600"/>
          <a:ext cx="80772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Guided by 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Mr. </a:t>
                      </a:r>
                      <a:r>
                        <a:rPr lang="en-US" baseline="0" dirty="0" err="1" smtClean="0"/>
                        <a:t>Shivang</a:t>
                      </a:r>
                      <a:r>
                        <a:rPr lang="en-US" baseline="0" dirty="0" smtClean="0"/>
                        <a:t> Dabhi</a:t>
                      </a:r>
                      <a:endParaRPr lang="en-US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-Miss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Ankita</a:t>
                      </a:r>
                      <a:r>
                        <a:rPr lang="en-US" baseline="0" dirty="0" smtClean="0"/>
                        <a:t> Upadhyay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3810000" cy="1905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True bearing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bearing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Grid bearing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Arbitrary bearing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TYPES OF BEARINGS</a:t>
            </a:r>
            <a:endParaRPr lang="en-US" dirty="0"/>
          </a:p>
        </p:txBody>
      </p:sp>
      <p:pic>
        <p:nvPicPr>
          <p:cNvPr id="1026" name="Picture 2" descr="F:\PPT OF CIVIL ENGINEERING\Screenshot_1.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3947685" cy="3810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4" name="Picture 2" descr="F:\PPT OF CIVIL ENGINEERING\po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2927603" cy="18565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838200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MEASUREMENTS OF BEARINGS</a:t>
            </a:r>
            <a:endParaRPr lang="en-US" dirty="0"/>
          </a:p>
        </p:txBody>
      </p:sp>
      <p:pic>
        <p:nvPicPr>
          <p:cNvPr id="2051" name="Picture 3" descr="F:\PPT OF CIVIL ENGINEERING\Picasa निर्यात\bearings.b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00999" cy="4648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itchFamily="34" charset="0"/>
              </a:rPr>
              <a:t>REDUCED BEARING [RB]</a:t>
            </a: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87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W.C.B OF ANY      LINE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QUADRANT IN WHICH IT 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 FOR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QUADRANT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to 90°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RB = WCB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N-E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dirty="0" smtClean="0"/>
                        <a:t>90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to 180°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RB = 180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- WCB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S-E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n-US" dirty="0" smtClean="0"/>
                        <a:t>180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to 270°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3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RB = WCB - 180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S-W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n-US" dirty="0" smtClean="0"/>
                        <a:t>270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dirty="0" smtClean="0"/>
                        <a:t> to 360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RB = 360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 - WCB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4000" b="1" dirty="0" smtClean="0">
                <a:solidFill>
                  <a:srgbClr val="FFC000"/>
                </a:solidFill>
              </a:rPr>
              <a:t>STUDY OF INSTRUMENTS AND AREA CALCULATION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IN" sz="4800" u="sng" dirty="0" smtClean="0">
                <a:solidFill>
                  <a:srgbClr val="990000"/>
                </a:solidFill>
              </a:rPr>
              <a:t>COMPASS SURVEYING</a:t>
            </a:r>
            <a:endParaRPr lang="en-US" sz="48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Compass surveying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" name="Picture 4" descr="F:\e274e_cropped-surveying-ma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228" b="16228"/>
          <a:stretch>
            <a:fillRect/>
          </a:stretch>
        </p:blipFill>
        <p:spPr bwMode="auto">
          <a:xfrm>
            <a:off x="5715000" y="2057400"/>
            <a:ext cx="29686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48006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principle of surveying is traversing; which involves a series of lines which are connected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3733800" cy="1295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TYPES OF COMPASS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743200"/>
            <a:ext cx="3429000" cy="2743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PRISMATIC COMPASS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SURVEYOR’COMPASS</a:t>
            </a:r>
            <a:endParaRPr lang="en-US" sz="2400" dirty="0"/>
          </a:p>
        </p:txBody>
      </p:sp>
      <p:pic>
        <p:nvPicPr>
          <p:cNvPr id="1027" name="Picture 3" descr="F:\PPT OF CIVIL ENGINEERING\Picasa निर्यात\prismatic-compass-500x500-500x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130" b="14130"/>
          <a:stretch>
            <a:fillRect/>
          </a:stretch>
        </p:blipFill>
        <p:spPr bwMode="auto">
          <a:xfrm>
            <a:off x="5257800" y="304800"/>
            <a:ext cx="3657600" cy="297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29" name="Picture 5" descr="F:\PPT OF CIVIL ENGINEERING\Picasa निर्यात\8239691_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352800"/>
            <a:ext cx="3505200" cy="2819400"/>
          </a:xfrm>
          <a:prstGeom prst="rect">
            <a:avLst/>
          </a:prstGeom>
          <a:noFill/>
          <a:ln>
            <a:gradFill>
              <a:gsLst>
                <a:gs pos="0">
                  <a:schemeClr val="bg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PRISMATIC COMPASS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4" name="Picture 6" descr="F:\PPT OF CIVIL ENGINEERING\Picasa निर्यात\WP_20131110_004-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75" y="1524000"/>
            <a:ext cx="7900249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685800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CONSISTING PARTS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10000" cy="31242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Cylindrical metal box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Pivot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Lifting pin and lifting liver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Magnetic Needle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Graduated 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Prism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114800" cy="3124200"/>
          </a:xfrm>
          <a:ln>
            <a:solidFill>
              <a:srgbClr val="FFC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Object vane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Eye Vane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Glass Cover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Sun Glasses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Reflecting Mirror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Spring Brake or Brake Pin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PRISMATIC COMPASS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PPT OF CIVIL ENGINEERING\New Folder\COMPAS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676400"/>
            <a:ext cx="4374024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72000"/>
          </a:xfrm>
        </p:spPr>
        <p:txBody>
          <a:bodyPr/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The various instruments used in the compass survey are :</a:t>
            </a:r>
            <a:r>
              <a:rPr lang="en-US" sz="2400" dirty="0" smtClean="0"/>
              <a:t> 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sz="2400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Prismatic compass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Tape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Ranging rods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Tripod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Arrows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Plumb Bob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spc="0" dirty="0" smtClean="0">
                <a:solidFill>
                  <a:srgbClr val="FFC000"/>
                </a:solidFill>
              </a:rPr>
              <a:t>INSTRUMENTS</a:t>
            </a:r>
            <a:r>
              <a:rPr lang="en-US" sz="4000" dirty="0" smtClean="0">
                <a:solidFill>
                  <a:srgbClr val="FFC000"/>
                </a:solidFill>
              </a:rPr>
              <a:t>  USED  FOR  COMPASS SURVEYING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923</TotalTime>
  <Words>526</Words>
  <Application>Microsoft Office PowerPoint</Application>
  <PresentationFormat>On-screen Show (4:3)</PresentationFormat>
  <Paragraphs>124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Slide 1</vt:lpstr>
      <vt:lpstr>Slide 2</vt:lpstr>
      <vt:lpstr>COMPASS SURVEYING</vt:lpstr>
      <vt:lpstr>Compass surveying</vt:lpstr>
      <vt:lpstr>TYPES OF COMPASS</vt:lpstr>
      <vt:lpstr>THE PRISMATIC COMPASS</vt:lpstr>
      <vt:lpstr>CONSISTING PARTS</vt:lpstr>
      <vt:lpstr>        PRISMATIC COMPASS</vt:lpstr>
      <vt:lpstr>INSTRUMENTS  USED  FOR  COMPASS SURVEYING</vt:lpstr>
      <vt:lpstr>PRISMATIC COMPASS</vt:lpstr>
      <vt:lpstr>Slide 11</vt:lpstr>
      <vt:lpstr>Slide 12</vt:lpstr>
      <vt:lpstr>Adjustments of Prismatic  Compass:</vt:lpstr>
      <vt:lpstr>Slide 14</vt:lpstr>
      <vt:lpstr>THE SURVEYOR’S COMPASS</vt:lpstr>
      <vt:lpstr>SURVEYOR’S COMPASS</vt:lpstr>
      <vt:lpstr>WORKING OF SURVEYOR’S COMPASS</vt:lpstr>
      <vt:lpstr>In this type of compass , reading is taken from the top of glass and under the tip of north end of the magnetic needle directly. No prism is provided here . Construction and bearing system of the surveyor’s compass differs from prismatic compass .</vt:lpstr>
      <vt:lpstr>TYPES OF MERIDIANS</vt:lpstr>
      <vt:lpstr>TYPES OF BEARINGS</vt:lpstr>
      <vt:lpstr>MEASUREMENTS OF BEARINGS</vt:lpstr>
      <vt:lpstr>REDUCED BEARING [RB]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SURVEYING</dc:title>
  <dc:creator>Rutvi</dc:creator>
  <cp:lastModifiedBy>ABC</cp:lastModifiedBy>
  <cp:revision>48</cp:revision>
  <dcterms:created xsi:type="dcterms:W3CDTF">2006-08-16T00:00:00Z</dcterms:created>
  <dcterms:modified xsi:type="dcterms:W3CDTF">2008-03-16T19:36:21Z</dcterms:modified>
</cp:coreProperties>
</file>